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260" r:id="rId2"/>
  </p:sldIdLst>
  <p:sldSz cx="2520950" cy="9902825"/>
  <p:notesSz cx="6888163" cy="10020300"/>
  <p:defaultTextStyle>
    <a:defPPr>
      <a:defRPr lang="es-ES_tradnl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9">
          <p15:clr>
            <a:srgbClr val="A4A3A4"/>
          </p15:clr>
        </p15:guide>
        <p15:guide id="2" pos="7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 userDrawn="1">
          <p15:clr>
            <a:srgbClr val="A4A3A4"/>
          </p15:clr>
        </p15:guide>
        <p15:guide id="2" pos="216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C0C0C0"/>
    <a:srgbClr val="969696"/>
    <a:srgbClr val="FF6600"/>
    <a:srgbClr val="FF7C80"/>
    <a:srgbClr val="FF3300"/>
    <a:srgbClr val="159B18"/>
    <a:srgbClr val="4F6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571" autoAdjust="0"/>
    <p:restoredTop sz="94595" autoAdjust="0"/>
  </p:normalViewPr>
  <p:slideViewPr>
    <p:cSldViewPr>
      <p:cViewPr varScale="1">
        <p:scale>
          <a:sx n="74" d="100"/>
          <a:sy n="74" d="100"/>
        </p:scale>
        <p:origin x="2484" y="42"/>
      </p:cViewPr>
      <p:guideLst>
        <p:guide orient="horz" pos="3119"/>
        <p:guide pos="7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1902" y="-90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39411DA5-C56D-4AB1-ACC4-8F66DBD4784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63100" cy="47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27" tIns="47014" rIns="94027" bIns="47014" numCol="1" anchor="t" anchorCtr="0" compatLnSpc="1">
            <a:prstTxWarp prst="textNoShape">
              <a:avLst/>
            </a:prstTxWarp>
          </a:bodyPr>
          <a:lstStyle>
            <a:lvl1pPr algn="l" defTabSz="940508">
              <a:defRPr sz="1200"/>
            </a:lvl1pPr>
          </a:lstStyle>
          <a:p>
            <a:pPr>
              <a:defRPr/>
            </a:pPr>
            <a:endParaRPr lang="es-ES_tradnl" altLang="es-PE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7A3045F3-F165-4C69-8EB6-0BEC355CA9C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0935" y="0"/>
            <a:ext cx="2963100" cy="47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27" tIns="47014" rIns="94027" bIns="47014" numCol="1" anchor="t" anchorCtr="0" compatLnSpc="1">
            <a:prstTxWarp prst="textNoShape">
              <a:avLst/>
            </a:prstTxWarp>
          </a:bodyPr>
          <a:lstStyle>
            <a:lvl1pPr algn="r" defTabSz="940508">
              <a:defRPr sz="1200"/>
            </a:lvl1pPr>
          </a:lstStyle>
          <a:p>
            <a:pPr>
              <a:defRPr/>
            </a:pPr>
            <a:endParaRPr lang="es-ES_tradnl" altLang="es-PE"/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2CD63D8F-0212-4128-B356-01F0F41C02F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521930"/>
            <a:ext cx="2963100" cy="47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27" tIns="47014" rIns="94027" bIns="47014" numCol="1" anchor="b" anchorCtr="0" compatLnSpc="1">
            <a:prstTxWarp prst="textNoShape">
              <a:avLst/>
            </a:prstTxWarp>
          </a:bodyPr>
          <a:lstStyle>
            <a:lvl1pPr algn="l" defTabSz="940508">
              <a:defRPr sz="1200"/>
            </a:lvl1pPr>
          </a:lstStyle>
          <a:p>
            <a:pPr>
              <a:defRPr/>
            </a:pPr>
            <a:endParaRPr lang="es-ES_tradnl" altLang="es-PE"/>
          </a:p>
        </p:txBody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A0BC3B88-C8AC-47E2-BAD6-3C985BA96D5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0935" y="9521930"/>
            <a:ext cx="2963100" cy="47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27" tIns="47014" rIns="94027" bIns="47014" numCol="1" anchor="b" anchorCtr="0" compatLnSpc="1">
            <a:prstTxWarp prst="textNoShape">
              <a:avLst/>
            </a:prstTxWarp>
          </a:bodyPr>
          <a:lstStyle>
            <a:lvl1pPr algn="r" defTabSz="940508">
              <a:defRPr sz="1200"/>
            </a:lvl1pPr>
          </a:lstStyle>
          <a:p>
            <a:fld id="{9640B032-F6AD-4C91-A481-F6B1222C3574}" type="slidenum">
              <a:rPr lang="es-ES_tradnl" altLang="es-PE"/>
              <a:pPr/>
              <a:t>‹Nº›</a:t>
            </a:fld>
            <a:endParaRPr lang="es-ES_tradnl" altLang="es-PE"/>
          </a:p>
        </p:txBody>
      </p:sp>
    </p:spTree>
    <p:extLst>
      <p:ext uri="{BB962C8B-B14F-4D97-AF65-F5344CB8AC3E}">
        <p14:creationId xmlns:p14="http://schemas.microsoft.com/office/powerpoint/2010/main" val="1890117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91642B9-2B78-4AE7-9A6A-81D95BFC6F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63100" cy="47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27" tIns="47014" rIns="94027" bIns="47014" numCol="1" anchor="t" anchorCtr="0" compatLnSpc="1">
            <a:prstTxWarp prst="textNoShape">
              <a:avLst/>
            </a:prstTxWarp>
          </a:bodyPr>
          <a:lstStyle>
            <a:lvl1pPr algn="l" defTabSz="940508">
              <a:defRPr sz="1200"/>
            </a:lvl1pPr>
          </a:lstStyle>
          <a:p>
            <a:pPr>
              <a:defRPr/>
            </a:pPr>
            <a:endParaRPr lang="es-ES_tradnl" altLang="es-PE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72AC4EC-52E8-4EF4-B7E3-704549F6F64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00935" y="0"/>
            <a:ext cx="2963100" cy="47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27" tIns="47014" rIns="94027" bIns="47014" numCol="1" anchor="t" anchorCtr="0" compatLnSpc="1">
            <a:prstTxWarp prst="textNoShape">
              <a:avLst/>
            </a:prstTxWarp>
          </a:bodyPr>
          <a:lstStyle>
            <a:lvl1pPr algn="r" defTabSz="940508">
              <a:defRPr sz="1200"/>
            </a:lvl1pPr>
          </a:lstStyle>
          <a:p>
            <a:pPr>
              <a:defRPr/>
            </a:pPr>
            <a:endParaRPr lang="es-ES_tradnl" altLang="es-PE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5908BE42-246D-433E-BF84-BE663BD7433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984500" y="714375"/>
            <a:ext cx="969963" cy="38084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BBAB92C8-BB70-4726-8313-2A7847A9C9E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224" y="4762567"/>
            <a:ext cx="5070409" cy="4522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27" tIns="47014" rIns="94027" bIns="470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PE" noProof="0"/>
              <a:t>Haga clic para modificar el estilo de texto del patrón</a:t>
            </a:r>
          </a:p>
          <a:p>
            <a:pPr lvl="1"/>
            <a:r>
              <a:rPr lang="es-ES_tradnl" altLang="es-PE" noProof="0"/>
              <a:t>Segundo nivel</a:t>
            </a:r>
          </a:p>
          <a:p>
            <a:pPr lvl="2"/>
            <a:r>
              <a:rPr lang="es-ES_tradnl" altLang="es-PE" noProof="0"/>
              <a:t>Tercer nivel</a:t>
            </a:r>
          </a:p>
          <a:p>
            <a:pPr lvl="3"/>
            <a:r>
              <a:rPr lang="es-ES_tradnl" altLang="es-PE" noProof="0"/>
              <a:t>Cuarto nivel</a:t>
            </a:r>
          </a:p>
          <a:p>
            <a:pPr lvl="4"/>
            <a:r>
              <a:rPr lang="es-ES_tradnl" altLang="es-PE" noProof="0"/>
              <a:t>Quinto nivel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5FBD3685-7EF2-474A-8DDD-6B4C0ADCAD4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521930"/>
            <a:ext cx="2963100" cy="47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27" tIns="47014" rIns="94027" bIns="47014" numCol="1" anchor="b" anchorCtr="0" compatLnSpc="1">
            <a:prstTxWarp prst="textNoShape">
              <a:avLst/>
            </a:prstTxWarp>
          </a:bodyPr>
          <a:lstStyle>
            <a:lvl1pPr algn="l" defTabSz="940508">
              <a:defRPr sz="1200"/>
            </a:lvl1pPr>
          </a:lstStyle>
          <a:p>
            <a:pPr>
              <a:defRPr/>
            </a:pPr>
            <a:endParaRPr lang="es-ES_tradnl" altLang="es-PE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B045F389-432A-40D6-884F-A87210822E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935" y="9521930"/>
            <a:ext cx="2963100" cy="47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27" tIns="47014" rIns="94027" bIns="47014" numCol="1" anchor="b" anchorCtr="0" compatLnSpc="1">
            <a:prstTxWarp prst="textNoShape">
              <a:avLst/>
            </a:prstTxWarp>
          </a:bodyPr>
          <a:lstStyle>
            <a:lvl1pPr algn="r" defTabSz="940508">
              <a:defRPr sz="1200"/>
            </a:lvl1pPr>
          </a:lstStyle>
          <a:p>
            <a:fld id="{F370AFE5-D0C1-439C-AD9B-7BD5A60A1CC0}" type="slidenum">
              <a:rPr lang="es-ES_tradnl" altLang="es-PE"/>
              <a:pPr/>
              <a:t>‹Nº›</a:t>
            </a:fld>
            <a:endParaRPr lang="es-ES_tradnl" altLang="es-PE"/>
          </a:p>
        </p:txBody>
      </p:sp>
    </p:spTree>
    <p:extLst>
      <p:ext uri="{BB962C8B-B14F-4D97-AF65-F5344CB8AC3E}">
        <p14:creationId xmlns:p14="http://schemas.microsoft.com/office/powerpoint/2010/main" val="5082249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29F0CA51-2C23-4284-8A79-4111E5C57F49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520950" cy="9902825"/>
            <a:chOff x="0" y="0"/>
            <a:chExt cx="5760" cy="4320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8027C04B-B793-44DE-8860-655E06948EB0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0"/>
              <a:ext cx="5760" cy="535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08227653-6AA6-4CAA-BEA1-E46B363E7594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3147"/>
              <a:ext cx="5760" cy="1173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</p:grpSp>
      <p:grpSp>
        <p:nvGrpSpPr>
          <p:cNvPr id="7" name="Group 10">
            <a:extLst>
              <a:ext uri="{FF2B5EF4-FFF2-40B4-BE49-F238E27FC236}">
                <a16:creationId xmlns:a16="http://schemas.microsoft.com/office/drawing/2014/main" id="{DBF2C4EC-CE28-4C3F-B95C-99BE83BC5E0F}"/>
              </a:ext>
            </a:extLst>
          </p:cNvPr>
          <p:cNvGrpSpPr>
            <a:grpSpLocks/>
          </p:cNvGrpSpPr>
          <p:nvPr/>
        </p:nvGrpSpPr>
        <p:grpSpPr bwMode="auto">
          <a:xfrm>
            <a:off x="42863" y="454025"/>
            <a:ext cx="234950" cy="9448800"/>
            <a:chOff x="96" y="198"/>
            <a:chExt cx="534" cy="4122"/>
          </a:xfrm>
        </p:grpSpPr>
        <p:sp>
          <p:nvSpPr>
            <p:cNvPr id="8" name="AutoShape 11">
              <a:extLst>
                <a:ext uri="{FF2B5EF4-FFF2-40B4-BE49-F238E27FC236}">
                  <a16:creationId xmlns:a16="http://schemas.microsoft.com/office/drawing/2014/main" id="{F233D80D-FB9E-4977-A8BF-DB3799E6E22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1" y="1994"/>
              <a:ext cx="564" cy="534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9" name="AutoShape 12">
              <a:extLst>
                <a:ext uri="{FF2B5EF4-FFF2-40B4-BE49-F238E27FC236}">
                  <a16:creationId xmlns:a16="http://schemas.microsoft.com/office/drawing/2014/main" id="{D36333B0-2FF9-459C-95C7-750DC5E22A0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1" y="2588"/>
              <a:ext cx="564" cy="534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" name="AutoShape 13">
              <a:extLst>
                <a:ext uri="{FF2B5EF4-FFF2-40B4-BE49-F238E27FC236}">
                  <a16:creationId xmlns:a16="http://schemas.microsoft.com/office/drawing/2014/main" id="{5A484083-D78F-4A7F-A84B-425D3587759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4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1" name="AutoShape 14">
              <a:extLst>
                <a:ext uri="{FF2B5EF4-FFF2-40B4-BE49-F238E27FC236}">
                  <a16:creationId xmlns:a16="http://schemas.microsoft.com/office/drawing/2014/main" id="{3EF3DA8F-666F-4080-8DD6-2BAC78557C4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4" y="3774"/>
              <a:ext cx="558" cy="534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2" name="AutoShape 15">
              <a:extLst>
                <a:ext uri="{FF2B5EF4-FFF2-40B4-BE49-F238E27FC236}">
                  <a16:creationId xmlns:a16="http://schemas.microsoft.com/office/drawing/2014/main" id="{81B0A235-3466-4D9F-8DF7-559837C4F12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1" y="213"/>
              <a:ext cx="564" cy="534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3" name="AutoShape 16">
              <a:extLst>
                <a:ext uri="{FF2B5EF4-FFF2-40B4-BE49-F238E27FC236}">
                  <a16:creationId xmlns:a16="http://schemas.microsoft.com/office/drawing/2014/main" id="{BDCFB9B7-8ADE-4511-BCA8-8FFB40ABDEE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4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4" name="AutoShape 17">
              <a:extLst>
                <a:ext uri="{FF2B5EF4-FFF2-40B4-BE49-F238E27FC236}">
                  <a16:creationId xmlns:a16="http://schemas.microsoft.com/office/drawing/2014/main" id="{86990F34-1BA7-456F-B06A-283F11F8A6C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4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</p:grpSp>
      <p:sp>
        <p:nvSpPr>
          <p:cNvPr id="15" name="Rectangle 18">
            <a:extLst>
              <a:ext uri="{FF2B5EF4-FFF2-40B4-BE49-F238E27FC236}">
                <a16:creationId xmlns:a16="http://schemas.microsoft.com/office/drawing/2014/main" id="{114EFF81-F683-49A3-B74F-DF7E2F33A9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8" y="0"/>
            <a:ext cx="74612" cy="9902825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s-PE"/>
          </a:p>
        </p:txBody>
      </p:sp>
      <p:sp>
        <p:nvSpPr>
          <p:cNvPr id="16" name="AutoShape 19">
            <a:extLst>
              <a:ext uri="{FF2B5EF4-FFF2-40B4-BE49-F238E27FC236}">
                <a16:creationId xmlns:a16="http://schemas.microsoft.com/office/drawing/2014/main" id="{B9C955F7-C64E-4B30-9ADF-051DD0D152D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47638" y="3924300"/>
            <a:ext cx="2373312" cy="366713"/>
          </a:xfrm>
          <a:prstGeom prst="homePlate">
            <a:avLst>
              <a:gd name="adj" fmla="val 11266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s-PE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9CC5D490-7E20-4284-A3A0-6B72E78FC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063" y="3894138"/>
            <a:ext cx="80962" cy="396875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es-PE" altLang="es-PE"/>
          </a:p>
        </p:txBody>
      </p:sp>
      <p:sp>
        <p:nvSpPr>
          <p:cNvPr id="18" name="Rectangle 21">
            <a:extLst>
              <a:ext uri="{FF2B5EF4-FFF2-40B4-BE49-F238E27FC236}">
                <a16:creationId xmlns:a16="http://schemas.microsoft.com/office/drawing/2014/main" id="{BF8402F6-C746-4348-A898-760332D55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88" y="3898900"/>
            <a:ext cx="42862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es-PE" altLang="es-PE"/>
          </a:p>
        </p:txBody>
      </p:sp>
      <p:sp>
        <p:nvSpPr>
          <p:cNvPr id="19" name="Oval 22">
            <a:extLst>
              <a:ext uri="{FF2B5EF4-FFF2-40B4-BE49-F238E27FC236}">
                <a16:creationId xmlns:a16="http://schemas.microsoft.com/office/drawing/2014/main" id="{7CC69267-D77A-4CF2-849F-5910741F0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7938" y="3894138"/>
            <a:ext cx="82550" cy="396875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es-PE" altLang="es-PE"/>
          </a:p>
        </p:txBody>
      </p:sp>
      <p:sp>
        <p:nvSpPr>
          <p:cNvPr id="20" name="Rectangle 23">
            <a:extLst>
              <a:ext uri="{FF2B5EF4-FFF2-40B4-BE49-F238E27FC236}">
                <a16:creationId xmlns:a16="http://schemas.microsoft.com/office/drawing/2014/main" id="{13BD8431-9837-482E-8F73-E3A15EFE2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38" y="3986213"/>
            <a:ext cx="2413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es-PE" altLang="es-PE"/>
          </a:p>
        </p:txBody>
      </p:sp>
      <p:grpSp>
        <p:nvGrpSpPr>
          <p:cNvPr id="21" name="Group 24">
            <a:extLst>
              <a:ext uri="{FF2B5EF4-FFF2-40B4-BE49-F238E27FC236}">
                <a16:creationId xmlns:a16="http://schemas.microsoft.com/office/drawing/2014/main" id="{29F2A03E-7CE5-44BA-8A5B-B0E63B20C20E}"/>
              </a:ext>
            </a:extLst>
          </p:cNvPr>
          <p:cNvGrpSpPr>
            <a:grpSpLocks/>
          </p:cNvGrpSpPr>
          <p:nvPr/>
        </p:nvGrpSpPr>
        <p:grpSpPr bwMode="auto">
          <a:xfrm>
            <a:off x="42863" y="0"/>
            <a:ext cx="234950" cy="9902825"/>
            <a:chOff x="95" y="0"/>
            <a:chExt cx="535" cy="4320"/>
          </a:xfrm>
        </p:grpSpPr>
        <p:sp>
          <p:nvSpPr>
            <p:cNvPr id="22" name="AutoShape 25">
              <a:extLst>
                <a:ext uri="{FF2B5EF4-FFF2-40B4-BE49-F238E27FC236}">
                  <a16:creationId xmlns:a16="http://schemas.microsoft.com/office/drawing/2014/main" id="{C352616A-AE56-43BF-8AAC-E6C1325A491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2" y="2293"/>
              <a:ext cx="564" cy="531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23" name="AutoShape 26">
              <a:extLst>
                <a:ext uri="{FF2B5EF4-FFF2-40B4-BE49-F238E27FC236}">
                  <a16:creationId xmlns:a16="http://schemas.microsoft.com/office/drawing/2014/main" id="{294DFE73-B21A-4102-A661-22793275A03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2" y="2887"/>
              <a:ext cx="565" cy="531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24" name="AutoShape 27">
              <a:extLst>
                <a:ext uri="{FF2B5EF4-FFF2-40B4-BE49-F238E27FC236}">
                  <a16:creationId xmlns:a16="http://schemas.microsoft.com/office/drawing/2014/main" id="{3F95D370-F119-4DDE-80B2-FB171B15E2D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1" y="3478"/>
              <a:ext cx="564" cy="535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25" name="AutoShape 28">
              <a:extLst>
                <a:ext uri="{FF2B5EF4-FFF2-40B4-BE49-F238E27FC236}">
                  <a16:creationId xmlns:a16="http://schemas.microsoft.com/office/drawing/2014/main" id="{55044B09-6BA1-4442-B5BE-12E1D2476D7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2" y="509"/>
              <a:ext cx="565" cy="531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26" name="AutoShape 29">
              <a:extLst>
                <a:ext uri="{FF2B5EF4-FFF2-40B4-BE49-F238E27FC236}">
                  <a16:creationId xmlns:a16="http://schemas.microsoft.com/office/drawing/2014/main" id="{5405D31F-31ED-4ED4-81C0-6F17A5BB650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1" y="1102"/>
              <a:ext cx="564" cy="535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27" name="AutoShape 30">
              <a:extLst>
                <a:ext uri="{FF2B5EF4-FFF2-40B4-BE49-F238E27FC236}">
                  <a16:creationId xmlns:a16="http://schemas.microsoft.com/office/drawing/2014/main" id="{0B51E8AB-CCD7-4FB0-92B6-A7DA10007F4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1" y="1701"/>
              <a:ext cx="564" cy="535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28" name="Freeform 31">
              <a:extLst>
                <a:ext uri="{FF2B5EF4-FFF2-40B4-BE49-F238E27FC236}">
                  <a16:creationId xmlns:a16="http://schemas.microsoft.com/office/drawing/2014/main" id="{F0045C16-B249-4CC2-9B49-DBDF1D639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2 w 532"/>
                <a:gd name="T5" fmla="*/ 465 h 465"/>
                <a:gd name="T6" fmla="*/ 532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29" name="Freeform 32">
              <a:extLst>
                <a:ext uri="{FF2B5EF4-FFF2-40B4-BE49-F238E27FC236}">
                  <a16:creationId xmlns:a16="http://schemas.microsoft.com/office/drawing/2014/main" id="{B278B994-42C7-4E91-A92C-431D8BF15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>
                <a:gd name="T0" fmla="*/ 457 w 457"/>
                <a:gd name="T1" fmla="*/ 219 h 264"/>
                <a:gd name="T2" fmla="*/ 1 w 457"/>
                <a:gd name="T3" fmla="*/ 0 h 264"/>
                <a:gd name="T4" fmla="*/ 0 w 457"/>
                <a:gd name="T5" fmla="*/ 222 h 264"/>
                <a:gd name="T6" fmla="*/ 457 w 457"/>
                <a:gd name="T7" fmla="*/ 219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PE"/>
            </a:p>
          </p:txBody>
        </p:sp>
      </p:grpSp>
      <p:sp>
        <p:nvSpPr>
          <p:cNvPr id="41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57188" y="2200275"/>
            <a:ext cx="2141537" cy="1651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s-PE" noProof="0"/>
              <a:t>Haga clic para modificar el estilo de título del patrón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76238" y="5611813"/>
            <a:ext cx="1768475" cy="2530475"/>
          </a:xfrm>
        </p:spPr>
        <p:txBody>
          <a:bodyPr/>
          <a:lstStyle>
            <a:lvl1pPr marL="0" indent="0">
              <a:buFont typeface="Monotype Sorts" pitchFamily="2" charset="2"/>
              <a:buNone/>
              <a:defRPr/>
            </a:lvl1pPr>
          </a:lstStyle>
          <a:p>
            <a:pPr lvl="0"/>
            <a:r>
              <a:rPr lang="en-US" altLang="es-PE" noProof="0"/>
              <a:t>Haga clic para modificar el estilo de subtítulo del patrón</a:t>
            </a:r>
          </a:p>
        </p:txBody>
      </p:sp>
      <p:sp>
        <p:nvSpPr>
          <p:cNvPr id="30" name="Rectangle 7">
            <a:extLst>
              <a:ext uri="{FF2B5EF4-FFF2-40B4-BE49-F238E27FC236}">
                <a16:creationId xmlns:a16="http://schemas.microsoft.com/office/drawing/2014/main" id="{2F94577E-90A3-46D5-93F5-67A395D57F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357188" y="9023350"/>
            <a:ext cx="523875" cy="65881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31" name="Rectangle 8">
            <a:extLst>
              <a:ext uri="{FF2B5EF4-FFF2-40B4-BE49-F238E27FC236}">
                <a16:creationId xmlns:a16="http://schemas.microsoft.com/office/drawing/2014/main" id="{F8BDB12E-64A4-47AA-84FE-35E6522407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1028700" y="9023350"/>
            <a:ext cx="796925" cy="65881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32" name="Rectangle 9">
            <a:extLst>
              <a:ext uri="{FF2B5EF4-FFF2-40B4-BE49-F238E27FC236}">
                <a16:creationId xmlns:a16="http://schemas.microsoft.com/office/drawing/2014/main" id="{9A8B315B-D2A0-474F-9ADD-C5A8D63CC3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1976438" y="9023350"/>
            <a:ext cx="522287" cy="65881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E772204-7A0E-4E28-85CF-61AEAC797EB7}" type="slidenum">
              <a:rPr lang="en-US" altLang="es-PE"/>
              <a:pPr/>
              <a:t>‹Nº›</a:t>
            </a:fld>
            <a:endParaRPr lang="en-US" altLang="es-PE"/>
          </a:p>
        </p:txBody>
      </p:sp>
    </p:spTree>
    <p:extLst>
      <p:ext uri="{BB962C8B-B14F-4D97-AF65-F5344CB8AC3E}">
        <p14:creationId xmlns:p14="http://schemas.microsoft.com/office/powerpoint/2010/main" val="299897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59B66BD-4D04-4CA7-9BBD-04A07011AE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DFC3B99-A0B0-4668-AEAC-BDFE86B311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9303935-6E6C-4D6F-B34C-9230D9B0BB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2D9B60-C854-49F8-A224-5942D80C4C5B}" type="slidenum">
              <a:rPr lang="en-US" altLang="es-PE"/>
              <a:pPr/>
              <a:t>‹Nº›</a:t>
            </a:fld>
            <a:endParaRPr lang="en-US" altLang="es-PE"/>
          </a:p>
        </p:txBody>
      </p:sp>
    </p:spTree>
    <p:extLst>
      <p:ext uri="{BB962C8B-B14F-4D97-AF65-F5344CB8AC3E}">
        <p14:creationId xmlns:p14="http://schemas.microsoft.com/office/powerpoint/2010/main" val="3408890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1943100" y="604838"/>
            <a:ext cx="534988" cy="82899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36550" y="604838"/>
            <a:ext cx="1454150" cy="82899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00B51D2-A1E4-4D39-87DE-C74E2A2E97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F81ED5A-BDB8-4AA7-88B8-332E1251B7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AF47FCE-6547-4952-A6FB-FA664B5CF5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249135-F1A0-456E-A76E-36E6663F1A61}" type="slidenum">
              <a:rPr lang="en-US" altLang="es-PE"/>
              <a:pPr/>
              <a:t>‹Nº›</a:t>
            </a:fld>
            <a:endParaRPr lang="en-US" altLang="es-PE"/>
          </a:p>
        </p:txBody>
      </p:sp>
    </p:spTree>
    <p:extLst>
      <p:ext uri="{BB962C8B-B14F-4D97-AF65-F5344CB8AC3E}">
        <p14:creationId xmlns:p14="http://schemas.microsoft.com/office/powerpoint/2010/main" val="5722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E41EC50-7F1D-4FFE-B592-FF095AE767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00FB9D5-78D8-44AE-9B69-64216B9B5B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E488E8A-2AD3-4625-878C-378AA03762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22DCBC-6FB7-4766-8BC5-D04EAC8DC051}" type="slidenum">
              <a:rPr lang="en-US" altLang="es-PE"/>
              <a:pPr/>
              <a:t>‹Nº›</a:t>
            </a:fld>
            <a:endParaRPr lang="en-US" altLang="es-PE"/>
          </a:p>
        </p:txBody>
      </p:sp>
    </p:spTree>
    <p:extLst>
      <p:ext uri="{BB962C8B-B14F-4D97-AF65-F5344CB8AC3E}">
        <p14:creationId xmlns:p14="http://schemas.microsoft.com/office/powerpoint/2010/main" val="954306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8438" y="6362700"/>
            <a:ext cx="2143125" cy="19669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98438" y="4197350"/>
            <a:ext cx="2143125" cy="21653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BC9DB8C-8523-47E3-A8F6-5105A6E66B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B4513B6-A9E9-463A-B84E-EECC3A5681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021F944-B8D7-4129-A92E-A66854207F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F10B5-EE12-4AF9-8DA5-1B82CFE1098A}" type="slidenum">
              <a:rPr lang="en-US" altLang="es-PE"/>
              <a:pPr/>
              <a:t>‹Nº›</a:t>
            </a:fld>
            <a:endParaRPr lang="en-US" altLang="es-PE"/>
          </a:p>
        </p:txBody>
      </p:sp>
    </p:spTree>
    <p:extLst>
      <p:ext uri="{BB962C8B-B14F-4D97-AF65-F5344CB8AC3E}">
        <p14:creationId xmlns:p14="http://schemas.microsoft.com/office/powerpoint/2010/main" val="2257810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36550" y="2952750"/>
            <a:ext cx="993775" cy="5942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482725" y="2952750"/>
            <a:ext cx="995363" cy="5942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37A22C-3E13-430A-8DF5-06466C32A9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A0B64D-D03B-40AD-8679-6246C3CEA5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7A78A92-48F8-4ECA-AED9-0A90CB814E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815C7-FD3F-4BC1-B233-B6DF1F791EC8}" type="slidenum">
              <a:rPr lang="en-US" altLang="es-PE"/>
              <a:pPr/>
              <a:t>‹Nº›</a:t>
            </a:fld>
            <a:endParaRPr lang="en-US" altLang="es-PE"/>
          </a:p>
        </p:txBody>
      </p:sp>
    </p:spTree>
    <p:extLst>
      <p:ext uri="{BB962C8B-B14F-4D97-AF65-F5344CB8AC3E}">
        <p14:creationId xmlns:p14="http://schemas.microsoft.com/office/powerpoint/2010/main" val="2327701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5413" y="396875"/>
            <a:ext cx="2270125" cy="1649413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25413" y="2216150"/>
            <a:ext cx="1114425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25413" y="3140075"/>
            <a:ext cx="1114425" cy="5705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1281113" y="2216150"/>
            <a:ext cx="1114425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1281113" y="3140075"/>
            <a:ext cx="1114425" cy="5705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FD20FA0-9D0F-4955-B312-234FE847F2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AC7C68E-7062-49FF-A031-CAD933B041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F7AEEBD-B102-4BE2-85F1-E795A86131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02CA4-AB0A-481A-8CC2-B7830B4EC40F}" type="slidenum">
              <a:rPr lang="en-US" altLang="es-PE"/>
              <a:pPr/>
              <a:t>‹Nº›</a:t>
            </a:fld>
            <a:endParaRPr lang="en-US" altLang="es-PE"/>
          </a:p>
        </p:txBody>
      </p:sp>
    </p:spTree>
    <p:extLst>
      <p:ext uri="{BB962C8B-B14F-4D97-AF65-F5344CB8AC3E}">
        <p14:creationId xmlns:p14="http://schemas.microsoft.com/office/powerpoint/2010/main" val="2754423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73F9AE5-331D-4DF2-95E7-912236109C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923A228-44D0-43CD-9136-1BE703D5ED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AFA4041-C91F-4AC9-85EF-671EC54CDC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CC9E7A-893E-4B7D-B13B-347F3A4033FE}" type="slidenum">
              <a:rPr lang="en-US" altLang="es-PE"/>
              <a:pPr/>
              <a:t>‹Nº›</a:t>
            </a:fld>
            <a:endParaRPr lang="en-US" altLang="es-PE"/>
          </a:p>
        </p:txBody>
      </p:sp>
    </p:spTree>
    <p:extLst>
      <p:ext uri="{BB962C8B-B14F-4D97-AF65-F5344CB8AC3E}">
        <p14:creationId xmlns:p14="http://schemas.microsoft.com/office/powerpoint/2010/main" val="2188099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2864B42-5F63-4F4F-82D3-EBE3C3A5E5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65CA318-6AE7-4516-AC83-E9A3FC778B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EECD0AE-75E8-4CD7-BCFB-4F5052B1B6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94441-F317-4348-B5F2-E72110CAAA22}" type="slidenum">
              <a:rPr lang="en-US" altLang="es-PE"/>
              <a:pPr/>
              <a:t>‹Nº›</a:t>
            </a:fld>
            <a:endParaRPr lang="en-US" altLang="es-PE"/>
          </a:p>
        </p:txBody>
      </p:sp>
    </p:spTree>
    <p:extLst>
      <p:ext uri="{BB962C8B-B14F-4D97-AF65-F5344CB8AC3E}">
        <p14:creationId xmlns:p14="http://schemas.microsoft.com/office/powerpoint/2010/main" val="3461341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5413" y="393700"/>
            <a:ext cx="830262" cy="167798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85838" y="393700"/>
            <a:ext cx="1409700" cy="8451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25413" y="2071688"/>
            <a:ext cx="830262" cy="6773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E5749D-8CEA-4289-A122-8F294C1A93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04B125-E6A2-4B63-B3E4-575367038F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4D159C-F9FB-4D58-8BBD-BE450C75BF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7DD5EF-8D9C-4116-AC6F-C19D192537A6}" type="slidenum">
              <a:rPr lang="en-US" altLang="es-PE"/>
              <a:pPr/>
              <a:t>‹Nº›</a:t>
            </a:fld>
            <a:endParaRPr lang="en-US" altLang="es-PE"/>
          </a:p>
        </p:txBody>
      </p:sp>
    </p:spTree>
    <p:extLst>
      <p:ext uri="{BB962C8B-B14F-4D97-AF65-F5344CB8AC3E}">
        <p14:creationId xmlns:p14="http://schemas.microsoft.com/office/powerpoint/2010/main" val="140612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3713" y="6932613"/>
            <a:ext cx="1512887" cy="817562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93713" y="884238"/>
            <a:ext cx="1512887" cy="59420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PE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93713" y="7750175"/>
            <a:ext cx="1512887" cy="11620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D5D9A5-F4E8-4437-B385-DC855C084D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368E91-09A4-46E9-80D8-BE984E4B1E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113FC4-C143-4955-B227-AEEBA7CC15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F4B811-3231-428B-BFEB-52165BF7CAEF}" type="slidenum">
              <a:rPr lang="en-US" altLang="es-PE"/>
              <a:pPr/>
              <a:t>‹Nº›</a:t>
            </a:fld>
            <a:endParaRPr lang="en-US" altLang="es-PE"/>
          </a:p>
        </p:txBody>
      </p:sp>
    </p:spTree>
    <p:extLst>
      <p:ext uri="{BB962C8B-B14F-4D97-AF65-F5344CB8AC3E}">
        <p14:creationId xmlns:p14="http://schemas.microsoft.com/office/powerpoint/2010/main" val="3400746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31CCA73-7F30-4657-953F-2FC2131BDE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36550" y="604838"/>
            <a:ext cx="2141538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PE"/>
              <a:t>Haga clic para modificar el estilo de título del patrón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4AF9FD2-E25B-4665-954E-AE690D1735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36550" y="2952750"/>
            <a:ext cx="2141538" cy="594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PE"/>
              <a:t>Haga clic para modificar el estilo de texto del patrón</a:t>
            </a:r>
          </a:p>
          <a:p>
            <a:pPr lvl="1"/>
            <a:r>
              <a:rPr lang="en-US" altLang="es-PE"/>
              <a:t>Segundo nivel</a:t>
            </a:r>
          </a:p>
          <a:p>
            <a:pPr lvl="2"/>
            <a:r>
              <a:rPr lang="en-US" altLang="es-PE"/>
              <a:t>Tercer nivel</a:t>
            </a:r>
          </a:p>
          <a:p>
            <a:pPr lvl="3"/>
            <a:r>
              <a:rPr lang="en-US" altLang="es-PE"/>
              <a:t>Cuarto nivel</a:t>
            </a:r>
          </a:p>
          <a:p>
            <a:pPr lvl="4"/>
            <a:r>
              <a:rPr lang="en-US" altLang="es-PE"/>
              <a:t>Quinto nivel</a:t>
            </a: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2A7CFDC-9899-478D-A73F-CBAA85E1827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38138" y="9023350"/>
            <a:ext cx="525462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50000"/>
              </a:spcBef>
              <a:defRPr sz="1400">
                <a:latin typeface="Arial Narrow" pitchFamily="34" charset="0"/>
              </a:defRPr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C7C7546C-622B-435E-9220-E95F05A94D5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11238" y="9023350"/>
            <a:ext cx="800100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Arial Narrow" pitchFamily="34" charset="0"/>
              </a:defRPr>
            </a:lvl1pPr>
          </a:lstStyle>
          <a:p>
            <a:pPr>
              <a:defRPr/>
            </a:pPr>
            <a:endParaRPr lang="en-US" altLang="es-PE"/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BC93F17B-5359-405B-AD0B-F8C0A448F1B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955800" y="9023350"/>
            <a:ext cx="525463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Arial Narrow" panose="020B0606020202030204" pitchFamily="34" charset="0"/>
              </a:defRPr>
            </a:lvl1pPr>
          </a:lstStyle>
          <a:p>
            <a:fld id="{C1598009-DC4E-47B7-A871-31FDBB11238D}" type="slidenum">
              <a:rPr lang="en-US" altLang="es-PE"/>
              <a:pPr/>
              <a:t>‹Nº›</a:t>
            </a:fld>
            <a:endParaRPr lang="en-US" altLang="es-PE"/>
          </a:p>
        </p:txBody>
      </p:sp>
      <p:grpSp>
        <p:nvGrpSpPr>
          <p:cNvPr id="1031" name="Group 7">
            <a:extLst>
              <a:ext uri="{FF2B5EF4-FFF2-40B4-BE49-F238E27FC236}">
                <a16:creationId xmlns:a16="http://schemas.microsoft.com/office/drawing/2014/main" id="{E534074C-7891-4C47-A10D-0051AE8DF916}"/>
              </a:ext>
            </a:extLst>
          </p:cNvPr>
          <p:cNvGrpSpPr>
            <a:grpSpLocks/>
          </p:cNvGrpSpPr>
          <p:nvPr/>
        </p:nvGrpSpPr>
        <p:grpSpPr bwMode="auto">
          <a:xfrm>
            <a:off x="42863" y="454025"/>
            <a:ext cx="234950" cy="9448800"/>
            <a:chOff x="96" y="198"/>
            <a:chExt cx="534" cy="4122"/>
          </a:xfrm>
        </p:grpSpPr>
        <p:sp>
          <p:nvSpPr>
            <p:cNvPr id="1047" name="AutoShape 8">
              <a:extLst>
                <a:ext uri="{FF2B5EF4-FFF2-40B4-BE49-F238E27FC236}">
                  <a16:creationId xmlns:a16="http://schemas.microsoft.com/office/drawing/2014/main" id="{E46AFADF-C0EE-4591-9A91-1F85AF772E8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1" y="1994"/>
              <a:ext cx="564" cy="534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48" name="AutoShape 9">
              <a:extLst>
                <a:ext uri="{FF2B5EF4-FFF2-40B4-BE49-F238E27FC236}">
                  <a16:creationId xmlns:a16="http://schemas.microsoft.com/office/drawing/2014/main" id="{5A6D0748-4EAD-4796-9F79-9F156FB5FE8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1" y="2588"/>
              <a:ext cx="564" cy="534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49" name="AutoShape 10">
              <a:extLst>
                <a:ext uri="{FF2B5EF4-FFF2-40B4-BE49-F238E27FC236}">
                  <a16:creationId xmlns:a16="http://schemas.microsoft.com/office/drawing/2014/main" id="{A8BCE156-F9EC-4C5C-8886-E3FC238CB91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4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50" name="AutoShape 11">
              <a:extLst>
                <a:ext uri="{FF2B5EF4-FFF2-40B4-BE49-F238E27FC236}">
                  <a16:creationId xmlns:a16="http://schemas.microsoft.com/office/drawing/2014/main" id="{C3C129D9-FD93-4815-AEF1-F2DB46FD1A5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4" y="3774"/>
              <a:ext cx="558" cy="534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51" name="AutoShape 12">
              <a:extLst>
                <a:ext uri="{FF2B5EF4-FFF2-40B4-BE49-F238E27FC236}">
                  <a16:creationId xmlns:a16="http://schemas.microsoft.com/office/drawing/2014/main" id="{2E4178C3-DE96-4C7D-8B29-F84DB29DEC7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1" y="213"/>
              <a:ext cx="564" cy="534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52" name="AutoShape 13">
              <a:extLst>
                <a:ext uri="{FF2B5EF4-FFF2-40B4-BE49-F238E27FC236}">
                  <a16:creationId xmlns:a16="http://schemas.microsoft.com/office/drawing/2014/main" id="{891AD913-74E9-43D9-8F54-B887A85A5C5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4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53" name="AutoShape 14">
              <a:extLst>
                <a:ext uri="{FF2B5EF4-FFF2-40B4-BE49-F238E27FC236}">
                  <a16:creationId xmlns:a16="http://schemas.microsoft.com/office/drawing/2014/main" id="{1A30FA15-3022-46D1-B9AC-88A7989F46D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4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</p:grpSp>
      <p:sp>
        <p:nvSpPr>
          <p:cNvPr id="3087" name="Rectangle 15">
            <a:extLst>
              <a:ext uri="{FF2B5EF4-FFF2-40B4-BE49-F238E27FC236}">
                <a16:creationId xmlns:a16="http://schemas.microsoft.com/office/drawing/2014/main" id="{0E1050A4-6B32-46B7-99FC-C2B4C5983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8" y="0"/>
            <a:ext cx="74612" cy="9902825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s-PE"/>
          </a:p>
        </p:txBody>
      </p:sp>
      <p:sp>
        <p:nvSpPr>
          <p:cNvPr id="3088" name="AutoShape 16">
            <a:extLst>
              <a:ext uri="{FF2B5EF4-FFF2-40B4-BE49-F238E27FC236}">
                <a16:creationId xmlns:a16="http://schemas.microsoft.com/office/drawing/2014/main" id="{7C5C4327-EBFF-4D80-A994-C17863B3751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47638" y="2459038"/>
            <a:ext cx="2373312" cy="366712"/>
          </a:xfrm>
          <a:prstGeom prst="homePlate">
            <a:avLst>
              <a:gd name="adj" fmla="val 11266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s-PE"/>
          </a:p>
        </p:txBody>
      </p:sp>
      <p:sp>
        <p:nvSpPr>
          <p:cNvPr id="3089" name="Oval 17">
            <a:extLst>
              <a:ext uri="{FF2B5EF4-FFF2-40B4-BE49-F238E27FC236}">
                <a16:creationId xmlns:a16="http://schemas.microsoft.com/office/drawing/2014/main" id="{ECDA9667-0928-4C4F-8F57-22AC85707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88" y="2463800"/>
            <a:ext cx="79375" cy="396875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es-PE" altLang="es-PE"/>
          </a:p>
        </p:txBody>
      </p:sp>
      <p:sp>
        <p:nvSpPr>
          <p:cNvPr id="1035" name="Rectangle 18">
            <a:extLst>
              <a:ext uri="{FF2B5EF4-FFF2-40B4-BE49-F238E27FC236}">
                <a16:creationId xmlns:a16="http://schemas.microsoft.com/office/drawing/2014/main" id="{2A5CA9ED-844B-4D97-8946-591EA979E3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88" y="2762250"/>
            <a:ext cx="50800" cy="67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es-PE" altLang="es-PE"/>
          </a:p>
        </p:txBody>
      </p:sp>
      <p:sp>
        <p:nvSpPr>
          <p:cNvPr id="3091" name="Oval 19">
            <a:extLst>
              <a:ext uri="{FF2B5EF4-FFF2-40B4-BE49-F238E27FC236}">
                <a16:creationId xmlns:a16="http://schemas.microsoft.com/office/drawing/2014/main" id="{76362570-407C-4EC7-A98A-5C09D0C61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0000" y="2420938"/>
            <a:ext cx="82550" cy="396875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es-PE" altLang="es-PE"/>
          </a:p>
        </p:txBody>
      </p:sp>
      <p:sp>
        <p:nvSpPr>
          <p:cNvPr id="1037" name="Rectangle 20">
            <a:extLst>
              <a:ext uri="{FF2B5EF4-FFF2-40B4-BE49-F238E27FC236}">
                <a16:creationId xmlns:a16="http://schemas.microsoft.com/office/drawing/2014/main" id="{85EC62DC-7C86-4680-B53A-56957C63D3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825" y="2513013"/>
            <a:ext cx="24161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endParaRPr lang="es-PE" altLang="es-PE"/>
          </a:p>
        </p:txBody>
      </p:sp>
      <p:grpSp>
        <p:nvGrpSpPr>
          <p:cNvPr id="1038" name="Group 21">
            <a:extLst>
              <a:ext uri="{FF2B5EF4-FFF2-40B4-BE49-F238E27FC236}">
                <a16:creationId xmlns:a16="http://schemas.microsoft.com/office/drawing/2014/main" id="{A5CD9752-8E07-4A4D-9993-65512BB3DB56}"/>
              </a:ext>
            </a:extLst>
          </p:cNvPr>
          <p:cNvGrpSpPr>
            <a:grpSpLocks/>
          </p:cNvGrpSpPr>
          <p:nvPr/>
        </p:nvGrpSpPr>
        <p:grpSpPr bwMode="auto">
          <a:xfrm>
            <a:off x="42863" y="0"/>
            <a:ext cx="234950" cy="9902825"/>
            <a:chOff x="95" y="0"/>
            <a:chExt cx="535" cy="4320"/>
          </a:xfrm>
        </p:grpSpPr>
        <p:sp>
          <p:nvSpPr>
            <p:cNvPr id="1039" name="AutoShape 22">
              <a:extLst>
                <a:ext uri="{FF2B5EF4-FFF2-40B4-BE49-F238E27FC236}">
                  <a16:creationId xmlns:a16="http://schemas.microsoft.com/office/drawing/2014/main" id="{E33D5E88-D44D-434B-88FC-5B123741A84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2" y="2293"/>
              <a:ext cx="564" cy="531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40" name="AutoShape 23">
              <a:extLst>
                <a:ext uri="{FF2B5EF4-FFF2-40B4-BE49-F238E27FC236}">
                  <a16:creationId xmlns:a16="http://schemas.microsoft.com/office/drawing/2014/main" id="{15CCAA08-C84D-42E3-978E-982F767DEDF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2" y="2887"/>
              <a:ext cx="565" cy="531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41" name="AutoShape 24">
              <a:extLst>
                <a:ext uri="{FF2B5EF4-FFF2-40B4-BE49-F238E27FC236}">
                  <a16:creationId xmlns:a16="http://schemas.microsoft.com/office/drawing/2014/main" id="{988A5707-276B-434E-AA2C-16B284B73B3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1" y="3478"/>
              <a:ext cx="564" cy="535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42" name="AutoShape 25">
              <a:extLst>
                <a:ext uri="{FF2B5EF4-FFF2-40B4-BE49-F238E27FC236}">
                  <a16:creationId xmlns:a16="http://schemas.microsoft.com/office/drawing/2014/main" id="{5283A31B-692E-4655-B78E-4FD419FDF1D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2" y="509"/>
              <a:ext cx="565" cy="531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43" name="AutoShape 26">
              <a:extLst>
                <a:ext uri="{FF2B5EF4-FFF2-40B4-BE49-F238E27FC236}">
                  <a16:creationId xmlns:a16="http://schemas.microsoft.com/office/drawing/2014/main" id="{1DD20D52-FEBD-49A5-93D6-49A3D2D5E33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1" y="1102"/>
              <a:ext cx="564" cy="535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44" name="AutoShape 27">
              <a:extLst>
                <a:ext uri="{FF2B5EF4-FFF2-40B4-BE49-F238E27FC236}">
                  <a16:creationId xmlns:a16="http://schemas.microsoft.com/office/drawing/2014/main" id="{56C30BA9-391D-4974-89A2-7BA932F390D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81" y="1701"/>
              <a:ext cx="564" cy="535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defRPr/>
              </a:pPr>
              <a:endParaRPr lang="es-PE" altLang="es-PE"/>
            </a:p>
          </p:txBody>
        </p:sp>
        <p:sp>
          <p:nvSpPr>
            <p:cNvPr id="1045" name="Freeform 28">
              <a:extLst>
                <a:ext uri="{FF2B5EF4-FFF2-40B4-BE49-F238E27FC236}">
                  <a16:creationId xmlns:a16="http://schemas.microsoft.com/office/drawing/2014/main" id="{287D4FFB-A908-4225-AF9F-0B2A84D75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2 w 532"/>
                <a:gd name="T5" fmla="*/ 465 h 465"/>
                <a:gd name="T6" fmla="*/ 532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PE"/>
            </a:p>
          </p:txBody>
        </p:sp>
        <p:sp>
          <p:nvSpPr>
            <p:cNvPr id="1046" name="Freeform 29">
              <a:extLst>
                <a:ext uri="{FF2B5EF4-FFF2-40B4-BE49-F238E27FC236}">
                  <a16:creationId xmlns:a16="http://schemas.microsoft.com/office/drawing/2014/main" id="{22FB707E-E48B-4E07-94EC-14FDCE42D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>
                <a:gd name="T0" fmla="*/ 457 w 457"/>
                <a:gd name="T1" fmla="*/ 219 h 264"/>
                <a:gd name="T2" fmla="*/ 1 w 457"/>
                <a:gd name="T3" fmla="*/ 0 h 264"/>
                <a:gd name="T4" fmla="*/ 0 w 457"/>
                <a:gd name="T5" fmla="*/ 222 h 264"/>
                <a:gd name="T6" fmla="*/ 457 w 457"/>
                <a:gd name="T7" fmla="*/ 219 h 2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PE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2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9" grpId="0" animBg="1"/>
      <p:bldP spid="3091" grpId="0" animBg="1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Impac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 pitchFamily="2" charset="2"/>
        <a:buChar char="b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>
            <a:extLst>
              <a:ext uri="{FF2B5EF4-FFF2-40B4-BE49-F238E27FC236}">
                <a16:creationId xmlns:a16="http://schemas.microsoft.com/office/drawing/2014/main" id="{7E94A716-BBC1-418B-98F3-5B53E9AEF1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552738" y="2792413"/>
            <a:ext cx="19939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  <a:p>
            <a:endParaRPr kumimoji="1" lang="es-ES_tradnl" altLang="es-PE" sz="2000" b="1">
              <a:solidFill>
                <a:srgbClr val="002A54"/>
              </a:solidFill>
              <a:latin typeface="Arial" panose="020B0604020202020204" pitchFamily="34" charset="0"/>
            </a:endParaRPr>
          </a:p>
        </p:txBody>
      </p:sp>
      <p:sp>
        <p:nvSpPr>
          <p:cNvPr id="3088" name="Rectangle 3">
            <a:extLst>
              <a:ext uri="{FF2B5EF4-FFF2-40B4-BE49-F238E27FC236}">
                <a16:creationId xmlns:a16="http://schemas.microsoft.com/office/drawing/2014/main" id="{37156AE4-29A5-49E0-B9A6-7F983686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2533313" y="2811463"/>
            <a:ext cx="19939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  <a:p>
            <a:endParaRPr kumimoji="1" lang="es-ES_tradnl" altLang="es-PE" sz="2000" b="1">
              <a:solidFill>
                <a:srgbClr val="002A54"/>
              </a:solidFill>
              <a:latin typeface="Arial" panose="020B0604020202020204" pitchFamily="34" charset="0"/>
            </a:endParaRPr>
          </a:p>
        </p:txBody>
      </p:sp>
      <p:sp>
        <p:nvSpPr>
          <p:cNvPr id="3100" name="Rectangle 3">
            <a:extLst>
              <a:ext uri="{FF2B5EF4-FFF2-40B4-BE49-F238E27FC236}">
                <a16:creationId xmlns:a16="http://schemas.microsoft.com/office/drawing/2014/main" id="{19F9D69A-797A-4B84-99CD-24A86AE9B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9513888" y="2825750"/>
            <a:ext cx="19939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  <a:p>
            <a:endParaRPr kumimoji="1" lang="es-ES_tradnl" altLang="es-PE" sz="2000" b="1">
              <a:solidFill>
                <a:srgbClr val="002A54"/>
              </a:solidFill>
              <a:latin typeface="Arial" panose="020B0604020202020204" pitchFamily="34" charset="0"/>
            </a:endParaRPr>
          </a:p>
        </p:txBody>
      </p:sp>
      <p:sp>
        <p:nvSpPr>
          <p:cNvPr id="3124" name="Rectangle 3">
            <a:extLst>
              <a:ext uri="{FF2B5EF4-FFF2-40B4-BE49-F238E27FC236}">
                <a16:creationId xmlns:a16="http://schemas.microsoft.com/office/drawing/2014/main" id="{6184A016-4738-4669-900D-DC2FB40DA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508375" y="2808288"/>
            <a:ext cx="19939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  <a:p>
            <a:endParaRPr kumimoji="1" lang="es-ES_tradnl" altLang="es-PE" sz="2000" b="1">
              <a:solidFill>
                <a:srgbClr val="002A54"/>
              </a:solidFill>
              <a:latin typeface="Arial" panose="020B0604020202020204" pitchFamily="34" charset="0"/>
            </a:endParaRPr>
          </a:p>
        </p:txBody>
      </p:sp>
      <p:sp>
        <p:nvSpPr>
          <p:cNvPr id="3136" name="Rectangle 3">
            <a:extLst>
              <a:ext uri="{FF2B5EF4-FFF2-40B4-BE49-F238E27FC236}">
                <a16:creationId xmlns:a16="http://schemas.microsoft.com/office/drawing/2014/main" id="{124F8CC8-C398-4AFD-809A-2835CCEB2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7575" y="2632075"/>
            <a:ext cx="19939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  <a:p>
            <a:endParaRPr kumimoji="1" lang="es-ES_tradnl" altLang="es-PE" sz="2000" b="1">
              <a:solidFill>
                <a:srgbClr val="002A54"/>
              </a:solidFill>
              <a:latin typeface="Arial" panose="020B0604020202020204" pitchFamily="34" charset="0"/>
            </a:endParaRPr>
          </a:p>
        </p:txBody>
      </p:sp>
      <p:sp>
        <p:nvSpPr>
          <p:cNvPr id="3148" name="Rectangle 3">
            <a:extLst>
              <a:ext uri="{FF2B5EF4-FFF2-40B4-BE49-F238E27FC236}">
                <a16:creationId xmlns:a16="http://schemas.microsoft.com/office/drawing/2014/main" id="{DBE0421C-CBD4-4376-A0AA-1CD11A501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2652713"/>
            <a:ext cx="19939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  <a:p>
            <a:endParaRPr kumimoji="1" lang="es-ES_tradnl" altLang="es-PE" sz="2000" b="1">
              <a:solidFill>
                <a:srgbClr val="002A54"/>
              </a:solidFill>
              <a:latin typeface="Arial" panose="020B0604020202020204" pitchFamily="34" charset="0"/>
            </a:endParaRPr>
          </a:p>
        </p:txBody>
      </p:sp>
      <p:sp>
        <p:nvSpPr>
          <p:cNvPr id="3160" name="Rectangle 3">
            <a:extLst>
              <a:ext uri="{FF2B5EF4-FFF2-40B4-BE49-F238E27FC236}">
                <a16:creationId xmlns:a16="http://schemas.microsoft.com/office/drawing/2014/main" id="{CEF28D03-A7B4-4673-B67D-A18E0913B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5475" y="2652713"/>
            <a:ext cx="19939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  <a:p>
            <a:endParaRPr kumimoji="1" lang="es-ES_tradnl" altLang="es-PE" sz="2000" b="1">
              <a:solidFill>
                <a:srgbClr val="002A54"/>
              </a:solidFill>
              <a:latin typeface="Arial" panose="020B0604020202020204" pitchFamily="34" charset="0"/>
            </a:endParaRPr>
          </a:p>
        </p:txBody>
      </p:sp>
      <p:sp>
        <p:nvSpPr>
          <p:cNvPr id="3172" name="Rectangle 3">
            <a:extLst>
              <a:ext uri="{FF2B5EF4-FFF2-40B4-BE49-F238E27FC236}">
                <a16:creationId xmlns:a16="http://schemas.microsoft.com/office/drawing/2014/main" id="{C0C1C1FD-7F61-4AA5-8A8C-FCB56E32E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74600" y="2689225"/>
            <a:ext cx="19939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  <a:p>
            <a:endParaRPr kumimoji="1" lang="es-ES_tradnl" altLang="es-PE" sz="2000" b="1">
              <a:solidFill>
                <a:srgbClr val="002A54"/>
              </a:solidFill>
              <a:latin typeface="Arial" panose="020B0604020202020204" pitchFamily="34" charset="0"/>
            </a:endParaRPr>
          </a:p>
        </p:txBody>
      </p:sp>
      <p:sp>
        <p:nvSpPr>
          <p:cNvPr id="3184" name="Rectangle 3">
            <a:extLst>
              <a:ext uri="{FF2B5EF4-FFF2-40B4-BE49-F238E27FC236}">
                <a16:creationId xmlns:a16="http://schemas.microsoft.com/office/drawing/2014/main" id="{25FB88BF-CDFA-4892-9973-C995D01CC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4500" y="3148806"/>
            <a:ext cx="19939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  <a:p>
            <a:endParaRPr kumimoji="1" lang="es-ES_tradnl" altLang="es-PE" sz="2000" b="1">
              <a:solidFill>
                <a:srgbClr val="002A54"/>
              </a:solidFill>
              <a:latin typeface="Arial" panose="020B0604020202020204" pitchFamily="34" charset="0"/>
            </a:endParaRPr>
          </a:p>
        </p:txBody>
      </p:sp>
      <p:sp>
        <p:nvSpPr>
          <p:cNvPr id="3194" name="Rectangle 28">
            <a:extLst>
              <a:ext uri="{FF2B5EF4-FFF2-40B4-BE49-F238E27FC236}">
                <a16:creationId xmlns:a16="http://schemas.microsoft.com/office/drawing/2014/main" id="{44CB5273-CF49-474A-80CD-103DFF0FC2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28125"/>
            <a:ext cx="2520950" cy="774700"/>
          </a:xfrm>
          <a:prstGeom prst="rect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  <a:effectLst/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s-PE" altLang="es-PE"/>
          </a:p>
        </p:txBody>
      </p:sp>
      <p:sp>
        <p:nvSpPr>
          <p:cNvPr id="3195" name="Rectangle 27">
            <a:extLst>
              <a:ext uri="{FF2B5EF4-FFF2-40B4-BE49-F238E27FC236}">
                <a16:creationId xmlns:a16="http://schemas.microsoft.com/office/drawing/2014/main" id="{63738B45-1901-4CFA-90EF-7AB45F06E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1367"/>
            <a:ext cx="2520950" cy="796758"/>
          </a:xfrm>
          <a:prstGeom prst="rect">
            <a:avLst/>
          </a:prstGeom>
          <a:solidFill>
            <a:srgbClr val="FF5050"/>
          </a:solidFill>
          <a:ln>
            <a:noFill/>
          </a:ln>
          <a:effectLst/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s-PE" altLang="es-PE" sz="2800" dirty="0"/>
          </a:p>
        </p:txBody>
      </p:sp>
      <p:sp>
        <p:nvSpPr>
          <p:cNvPr id="3196" name="Rectangle 3">
            <a:extLst>
              <a:ext uri="{FF2B5EF4-FFF2-40B4-BE49-F238E27FC236}">
                <a16:creationId xmlns:a16="http://schemas.microsoft.com/office/drawing/2014/main" id="{152A2A9C-0980-4B97-937A-5964D148B5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413" y="2670175"/>
            <a:ext cx="19939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</a:p>
          <a:p>
            <a:endParaRPr kumimoji="1" lang="es-ES_tradnl" altLang="es-PE" sz="2000" b="1">
              <a:solidFill>
                <a:srgbClr val="002A54"/>
              </a:solidFill>
              <a:latin typeface="Arial" panose="020B0604020202020204" pitchFamily="34" charset="0"/>
            </a:endParaRPr>
          </a:p>
        </p:txBody>
      </p:sp>
      <p:sp>
        <p:nvSpPr>
          <p:cNvPr id="3197" name="Rectangle 4">
            <a:extLst>
              <a:ext uri="{FF2B5EF4-FFF2-40B4-BE49-F238E27FC236}">
                <a16:creationId xmlns:a16="http://schemas.microsoft.com/office/drawing/2014/main" id="{878BBB8E-12B2-4F7A-84B3-526153330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413" y="9226226"/>
            <a:ext cx="20701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sz="1800" dirty="0">
                <a:latin typeface="Arial Black" panose="020B0A04020102020204" pitchFamily="34" charset="0"/>
              </a:rPr>
              <a:t>EXPEDIENTE TÉCNICO</a:t>
            </a:r>
          </a:p>
        </p:txBody>
      </p:sp>
      <p:sp>
        <p:nvSpPr>
          <p:cNvPr id="3198" name="Rectangle 7">
            <a:extLst>
              <a:ext uri="{FF2B5EF4-FFF2-40B4-BE49-F238E27FC236}">
                <a16:creationId xmlns:a16="http://schemas.microsoft.com/office/drawing/2014/main" id="{6316F24A-07D7-486E-9EB9-8B92EAAE00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842" y="8500225"/>
            <a:ext cx="1997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dirty="0">
                <a:latin typeface="Arial Black" panose="020B0A04020102020204" pitchFamily="34" charset="0"/>
              </a:rPr>
              <a:t>2025</a:t>
            </a:r>
          </a:p>
        </p:txBody>
      </p:sp>
      <p:sp>
        <p:nvSpPr>
          <p:cNvPr id="3199" name="Rectangle 10">
            <a:extLst>
              <a:ext uri="{FF2B5EF4-FFF2-40B4-BE49-F238E27FC236}">
                <a16:creationId xmlns:a16="http://schemas.microsoft.com/office/drawing/2014/main" id="{E08BBE21-58E6-40C0-BE85-7AFBC4349798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1630317" y="4185890"/>
            <a:ext cx="5833395" cy="211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s-ES" altLang="es-PE" sz="18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CREACION DEL SERVICIO DE PRÁCTICA DEPORTIVA Y/O RECREATIVA EN CASA INTEGRAL DEL ADULTO MAYOR EN LA URB. SANTA ISOLINA II ETAPA - ZONAL 11, DISTRITO DE COMAS DE LA PROVINCIA DE LIMA DEL DEPARTAMENTO DE LIMA.</a:t>
            </a:r>
          </a:p>
          <a:p>
            <a:pPr eaLnBrk="1" hangingPunct="1"/>
            <a:r>
              <a:rPr lang="es-ES" altLang="es-PE" sz="1800" dirty="0">
                <a:solidFill>
                  <a:schemeClr val="bg2"/>
                </a:solidFill>
                <a:latin typeface="Arial Rounded MT Bold" panose="020F0704030504030204" pitchFamily="34" charset="0"/>
              </a:rPr>
              <a:t>CUI 2678790</a:t>
            </a:r>
            <a:endParaRPr kumimoji="1" lang="es-ES_tradnl" altLang="es-PE" sz="2000" b="1" dirty="0">
              <a:solidFill>
                <a:schemeClr val="bg2"/>
              </a:solidFill>
              <a:latin typeface="Futura Md BT" pitchFamily="34" charset="0"/>
            </a:endParaRPr>
          </a:p>
        </p:txBody>
      </p:sp>
      <p:sp>
        <p:nvSpPr>
          <p:cNvPr id="3200" name="Rectangle 16">
            <a:extLst>
              <a:ext uri="{FF2B5EF4-FFF2-40B4-BE49-F238E27FC236}">
                <a16:creationId xmlns:a16="http://schemas.microsoft.com/office/drawing/2014/main" id="{D0D257AF-0A7F-47EE-9A59-A26E37353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520950" cy="2152650"/>
          </a:xfrm>
          <a:prstGeom prst="rect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chemeClr val="accent1"/>
            </a:solidFill>
          </a:ln>
          <a:effectLst/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s-PE" altLang="es-PE" dirty="0"/>
          </a:p>
        </p:txBody>
      </p:sp>
      <p:sp>
        <p:nvSpPr>
          <p:cNvPr id="3203" name="Line 19">
            <a:extLst>
              <a:ext uri="{FF2B5EF4-FFF2-40B4-BE49-F238E27FC236}">
                <a16:creationId xmlns:a16="http://schemas.microsoft.com/office/drawing/2014/main" id="{8435F0C0-0C0D-4D0E-9E3B-AFA5B6DC42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0" y="2150848"/>
            <a:ext cx="2520950" cy="7956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PE" dirty="0"/>
          </a:p>
        </p:txBody>
      </p:sp>
      <p:sp>
        <p:nvSpPr>
          <p:cNvPr id="3204" name="Rectangle 29">
            <a:extLst>
              <a:ext uri="{FF2B5EF4-FFF2-40B4-BE49-F238E27FC236}">
                <a16:creationId xmlns:a16="http://schemas.microsoft.com/office/drawing/2014/main" id="{6109A897-6376-4471-8B40-D38C7064F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463"/>
            <a:ext cx="2524125" cy="9902825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s-PE" altLang="es-PE"/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838D915A-6187-49B2-AC83-E14E70B1668F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5420"/>
          <a:stretch/>
        </p:blipFill>
        <p:spPr bwMode="auto">
          <a:xfrm>
            <a:off x="440888" y="30512"/>
            <a:ext cx="1639173" cy="14990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5" name="Rectangle 4">
            <a:extLst>
              <a:ext uri="{FF2B5EF4-FFF2-40B4-BE49-F238E27FC236}">
                <a16:creationId xmlns:a16="http://schemas.microsoft.com/office/drawing/2014/main" id="{966F6225-C0D1-4E21-9610-B5889E283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52" y="1580235"/>
            <a:ext cx="23772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kumimoji="1" lang="es-ES_tradnl" altLang="es-PE" sz="1400" dirty="0">
                <a:latin typeface="Arial Black" panose="020B0A04020102020204" pitchFamily="34" charset="0"/>
              </a:rPr>
              <a:t>MUNICIPALIDAD DISTRITAL DE COMAS</a:t>
            </a:r>
          </a:p>
        </p:txBody>
      </p:sp>
      <p:sp>
        <p:nvSpPr>
          <p:cNvPr id="26" name="Line 19">
            <a:extLst>
              <a:ext uri="{FF2B5EF4-FFF2-40B4-BE49-F238E27FC236}">
                <a16:creationId xmlns:a16="http://schemas.microsoft.com/office/drawing/2014/main" id="{E113136B-9661-4AB0-B8A3-F429D7D8B219}"/>
              </a:ext>
            </a:extLst>
          </p:cNvPr>
          <p:cNvSpPr>
            <a:spLocks noChangeShapeType="1"/>
          </p:cNvSpPr>
          <p:nvPr/>
        </p:nvSpPr>
        <p:spPr bwMode="auto">
          <a:xfrm>
            <a:off x="-11114" y="8329303"/>
            <a:ext cx="2532064" cy="46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PE" dirty="0"/>
          </a:p>
        </p:txBody>
      </p:sp>
      <p:sp>
        <p:nvSpPr>
          <p:cNvPr id="27" name="Line 19">
            <a:extLst>
              <a:ext uri="{FF2B5EF4-FFF2-40B4-BE49-F238E27FC236}">
                <a16:creationId xmlns:a16="http://schemas.microsoft.com/office/drawing/2014/main" id="{36B0AEF5-6934-4878-84DC-62818D679884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9119832"/>
            <a:ext cx="2520950" cy="8292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PE" dirty="0"/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Alta tensión">
  <a:themeElements>
    <a:clrScheme name="Alta tensión 1">
      <a:dk1>
        <a:srgbClr val="001932"/>
      </a:dk1>
      <a:lt1>
        <a:srgbClr val="FFFFFF"/>
      </a:lt1>
      <a:dk2>
        <a:srgbClr val="2181B7"/>
      </a:dk2>
      <a:lt2>
        <a:srgbClr val="CCFFFF"/>
      </a:lt2>
      <a:accent1>
        <a:srgbClr val="99FFCC"/>
      </a:accent1>
      <a:accent2>
        <a:srgbClr val="01B0FF"/>
      </a:accent2>
      <a:accent3>
        <a:srgbClr val="ABC1D8"/>
      </a:accent3>
      <a:accent4>
        <a:srgbClr val="DADADA"/>
      </a:accent4>
      <a:accent5>
        <a:srgbClr val="CAFFE2"/>
      </a:accent5>
      <a:accent6>
        <a:srgbClr val="019FE7"/>
      </a:accent6>
      <a:hlink>
        <a:srgbClr val="6666FF"/>
      </a:hlink>
      <a:folHlink>
        <a:srgbClr val="1C6D9A"/>
      </a:folHlink>
    </a:clrScheme>
    <a:fontScheme name="Alta tensión">
      <a:majorFont>
        <a:latin typeface="Impact"/>
        <a:ea typeface=""/>
        <a:cs typeface=""/>
      </a:majorFont>
      <a:minorFont>
        <a:latin typeface="Impac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altLang="es-P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altLang="es-P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Alta tensión 1">
        <a:dk1>
          <a:srgbClr val="001932"/>
        </a:dk1>
        <a:lt1>
          <a:srgbClr val="FFFFFF"/>
        </a:lt1>
        <a:dk2>
          <a:srgbClr val="2181B7"/>
        </a:dk2>
        <a:lt2>
          <a:srgbClr val="CCFFFF"/>
        </a:lt2>
        <a:accent1>
          <a:srgbClr val="99FFCC"/>
        </a:accent1>
        <a:accent2>
          <a:srgbClr val="01B0FF"/>
        </a:accent2>
        <a:accent3>
          <a:srgbClr val="ABC1D8"/>
        </a:accent3>
        <a:accent4>
          <a:srgbClr val="DADADA"/>
        </a:accent4>
        <a:accent5>
          <a:srgbClr val="CAFFE2"/>
        </a:accent5>
        <a:accent6>
          <a:srgbClr val="019FE7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ta tensión 2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666699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B9B9E7"/>
        </a:accent6>
        <a:hlink>
          <a:srgbClr val="CC00C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ta tensión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ta tensión 4">
        <a:dk1>
          <a:srgbClr val="000000"/>
        </a:dk1>
        <a:lt1>
          <a:srgbClr val="FFFFCC"/>
        </a:lt1>
        <a:dk2>
          <a:srgbClr val="FF6600"/>
        </a:dk2>
        <a:lt2>
          <a:srgbClr val="333300"/>
        </a:lt2>
        <a:accent1>
          <a:srgbClr val="800000"/>
        </a:accent1>
        <a:accent2>
          <a:srgbClr val="CC6600"/>
        </a:accent2>
        <a:accent3>
          <a:srgbClr val="FFFFE2"/>
        </a:accent3>
        <a:accent4>
          <a:srgbClr val="000000"/>
        </a:accent4>
        <a:accent5>
          <a:srgbClr val="C0AAAA"/>
        </a:accent5>
        <a:accent6>
          <a:srgbClr val="B95C00"/>
        </a:accent6>
        <a:hlink>
          <a:srgbClr val="8080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ta tensión 5">
        <a:dk1>
          <a:srgbClr val="1C3956"/>
        </a:dk1>
        <a:lt1>
          <a:srgbClr val="FFFFFF"/>
        </a:lt1>
        <a:dk2>
          <a:srgbClr val="003366"/>
        </a:dk2>
        <a:lt2>
          <a:srgbClr val="DDDDDD"/>
        </a:lt2>
        <a:accent1>
          <a:srgbClr val="3D7CBB"/>
        </a:accent1>
        <a:accent2>
          <a:srgbClr val="00152A"/>
        </a:accent2>
        <a:accent3>
          <a:srgbClr val="AAADB8"/>
        </a:accent3>
        <a:accent4>
          <a:srgbClr val="DADADA"/>
        </a:accent4>
        <a:accent5>
          <a:srgbClr val="AFBFDA"/>
        </a:accent5>
        <a:accent6>
          <a:srgbClr val="001225"/>
        </a:accent6>
        <a:hlink>
          <a:srgbClr val="33CCCC"/>
        </a:hlink>
        <a:folHlink>
          <a:srgbClr val="96B9D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ta tensión 6">
        <a:dk1>
          <a:srgbClr val="000000"/>
        </a:dk1>
        <a:lt1>
          <a:srgbClr val="FFFFFF"/>
        </a:lt1>
        <a:dk2>
          <a:srgbClr val="440044"/>
        </a:dk2>
        <a:lt2>
          <a:srgbClr val="491D49"/>
        </a:lt2>
        <a:accent1>
          <a:srgbClr val="9D9DBD"/>
        </a:accent1>
        <a:accent2>
          <a:srgbClr val="14213C"/>
        </a:accent2>
        <a:accent3>
          <a:srgbClr val="FFFFFF"/>
        </a:accent3>
        <a:accent4>
          <a:srgbClr val="000000"/>
        </a:accent4>
        <a:accent5>
          <a:srgbClr val="CCCCDB"/>
        </a:accent5>
        <a:accent6>
          <a:srgbClr val="111D35"/>
        </a:accent6>
        <a:hlink>
          <a:srgbClr val="666699"/>
        </a:hlink>
        <a:folHlink>
          <a:srgbClr val="DBDBF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ta tensión 7">
        <a:dk1>
          <a:srgbClr val="000000"/>
        </a:dk1>
        <a:lt1>
          <a:srgbClr val="FFFFFF"/>
        </a:lt1>
        <a:dk2>
          <a:srgbClr val="000000"/>
        </a:dk2>
        <a:lt2>
          <a:srgbClr val="001A00"/>
        </a:lt2>
        <a:accent1>
          <a:srgbClr val="339966"/>
        </a:accent1>
        <a:accent2>
          <a:srgbClr val="003300"/>
        </a:accent2>
        <a:accent3>
          <a:srgbClr val="FFFFFF"/>
        </a:accent3>
        <a:accent4>
          <a:srgbClr val="000000"/>
        </a:accent4>
        <a:accent5>
          <a:srgbClr val="ADCAB8"/>
        </a:accent5>
        <a:accent6>
          <a:srgbClr val="002D00"/>
        </a:accent6>
        <a:hlink>
          <a:srgbClr val="FF9933"/>
        </a:hlink>
        <a:folHlink>
          <a:srgbClr val="AFE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ta tensión 8">
        <a:dk1>
          <a:srgbClr val="000000"/>
        </a:dk1>
        <a:lt1>
          <a:srgbClr val="FFFFFF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D60093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C20085"/>
        </a:accent6>
        <a:hlink>
          <a:srgbClr val="9966FF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Office\Plantillas\Diseños de presentaciones\Alta tensión.pot</Template>
  <TotalTime>940</TotalTime>
  <Words>60</Words>
  <Application>Microsoft Office PowerPoint</Application>
  <PresentationFormat>Personalizado</PresentationFormat>
  <Paragraphs>15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10" baseType="lpstr">
      <vt:lpstr>Arial</vt:lpstr>
      <vt:lpstr>Arial Black</vt:lpstr>
      <vt:lpstr>Arial Narrow</vt:lpstr>
      <vt:lpstr>Arial Rounded MT Bold</vt:lpstr>
      <vt:lpstr>Futura Md BT</vt:lpstr>
      <vt:lpstr>Impact</vt:lpstr>
      <vt:lpstr>Monotype Sorts</vt:lpstr>
      <vt:lpstr>Times New Roman</vt:lpstr>
      <vt:lpstr>Alta tensión</vt:lpstr>
      <vt:lpstr>Presentación de PowerPoint</vt:lpstr>
    </vt:vector>
  </TitlesOfParts>
  <Company>CORDELICA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 título de diapositiva</dc:title>
  <dc:creator>ULISES BARRIONUEVO JARA</dc:creator>
  <cp:lastModifiedBy>David Sánchez Santos</cp:lastModifiedBy>
  <cp:revision>81</cp:revision>
  <cp:lastPrinted>2024-08-09T18:13:40Z</cp:lastPrinted>
  <dcterms:created xsi:type="dcterms:W3CDTF">1998-08-11T14:28:45Z</dcterms:created>
  <dcterms:modified xsi:type="dcterms:W3CDTF">2025-05-05T19:54:48Z</dcterms:modified>
</cp:coreProperties>
</file>